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4030" r:id="rId2"/>
    <p:sldMasterId id="2147484174" r:id="rId3"/>
  </p:sldMasterIdLst>
  <p:sldIdLst>
    <p:sldId id="256" r:id="rId4"/>
    <p:sldId id="257" r:id="rId5"/>
    <p:sldId id="258" r:id="rId6"/>
    <p:sldId id="261" r:id="rId7"/>
    <p:sldId id="259" r:id="rId8"/>
    <p:sldId id="260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492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57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100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651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545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3793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692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3726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5002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710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07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314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335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6715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337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078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38505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53978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12533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77613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85654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363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40039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8800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1586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19377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405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24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98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55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77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64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99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43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041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7F261425-13E2-42F6-8180-0E8927D3592A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B37066F0-2426-4FA3-8456-0453E398E9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43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xlab.ufsc.br:8080/more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5600" y="800498"/>
            <a:ext cx="9144000" cy="2387600"/>
          </a:xfrm>
        </p:spPr>
        <p:txBody>
          <a:bodyPr/>
          <a:lstStyle/>
          <a:p>
            <a:r>
              <a:rPr lang="pt-BR" dirty="0" smtClean="0">
                <a:solidFill>
                  <a:srgbClr val="0070C0"/>
                </a:solidFill>
              </a:rPr>
              <a:t>TÍTULO DA APRESENTAÇÃO: Subtítulo (se houver)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33700" y="3715544"/>
            <a:ext cx="9144000" cy="1655762"/>
          </a:xfrm>
        </p:spPr>
        <p:txBody>
          <a:bodyPr>
            <a:noAutofit/>
          </a:bodyPr>
          <a:lstStyle/>
          <a:p>
            <a:pPr algn="r"/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 pesquisadores</a:t>
            </a:r>
          </a:p>
          <a:p>
            <a:pPr algn="r"/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 orientador (se houver)</a:t>
            </a:r>
          </a:p>
          <a:p>
            <a:pPr algn="r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</a:p>
          <a:p>
            <a:pPr algn="r"/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Agência de fomento (se houver)</a:t>
            </a:r>
            <a:endParaRPr lang="pt-BR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0" y="3509963"/>
            <a:ext cx="12204000" cy="0"/>
          </a:xfrm>
          <a:prstGeom prst="line">
            <a:avLst/>
          </a:prstGeom>
          <a:ln w="762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2230582" y="5875459"/>
            <a:ext cx="7500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Encontro do Centro Interdepartamental de Línguas – FFLCH - USP</a:t>
            </a:r>
            <a:endParaRPr lang="pt-BR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e 23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Agosto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endParaRPr lang="pt-BR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I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824" b="-3586"/>
          <a:stretch/>
        </p:blipFill>
        <p:spPr bwMode="auto">
          <a:xfrm>
            <a:off x="345641" y="5124072"/>
            <a:ext cx="1612468" cy="1733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35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 (opcionais)</a:t>
            </a:r>
            <a:endParaRPr lang="pt-BR" sz="44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Além de colocar os agradecimentos, existe a possibilidade de deixar um e-mail para contato com os pesquisadores que apresentaram o trabalho.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38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u="sng" dirty="0" smtClean="0"/>
              <a:t>Observações importantes: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1075"/>
          </a:xfrm>
        </p:spPr>
        <p:txBody>
          <a:bodyPr>
            <a:normAutofit/>
          </a:bodyPr>
          <a:lstStyle/>
          <a:p>
            <a:r>
              <a:rPr lang="pt-BR" dirty="0" smtClean="0"/>
              <a:t>A apresentação deve ser salva em formato .</a:t>
            </a:r>
            <a:r>
              <a:rPr lang="pt-BR" dirty="0" err="1" smtClean="0">
                <a:solidFill>
                  <a:srgbClr val="0070C0"/>
                </a:solidFill>
              </a:rPr>
              <a:t>ppt</a:t>
            </a:r>
            <a:r>
              <a:rPr lang="pt-BR" dirty="0" smtClean="0"/>
              <a:t> ou </a:t>
            </a:r>
            <a:r>
              <a:rPr lang="pt-BR" dirty="0" smtClean="0"/>
              <a:t>.</a:t>
            </a:r>
            <a:r>
              <a:rPr lang="pt-BR" dirty="0" err="1" smtClean="0">
                <a:solidFill>
                  <a:srgbClr val="0070C0"/>
                </a:solidFill>
              </a:rPr>
              <a:t>pptx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 smtClean="0"/>
              <a:t>ou .</a:t>
            </a:r>
            <a:r>
              <a:rPr lang="pt-BR" dirty="0" err="1" smtClean="0">
                <a:solidFill>
                  <a:srgbClr val="0070C0"/>
                </a:solidFill>
              </a:rPr>
              <a:t>pdf</a:t>
            </a:r>
            <a:endParaRPr lang="pt-B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t-BR" dirty="0" smtClean="0">
                <a:solidFill>
                  <a:srgbClr val="0070C0"/>
                </a:solidFill>
              </a:rPr>
              <a:t>Não nos responsabilizamos por incompatibilidade com outros formatos que venham a ser utilizados no dia do evento!</a:t>
            </a:r>
          </a:p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design dos slides pode ser alterado</a:t>
            </a:r>
            <a:r>
              <a:rPr lang="pt-BR" dirty="0" smtClean="0"/>
              <a:t>, desde que sejam mantidos os conteúdos apresentados neste modelo.</a:t>
            </a:r>
          </a:p>
          <a:p>
            <a:r>
              <a:rPr lang="pt-BR" dirty="0" smtClean="0"/>
              <a:t>Solicitamos a atenção para legibilidade das tabelas, gráficos e imagens possivelmente inseridas nos slides. </a:t>
            </a:r>
          </a:p>
          <a:p>
            <a:r>
              <a:rPr lang="pt-BR" dirty="0" smtClean="0"/>
              <a:t>Para a formatação dos caracteres, favor utilizar tamanho mínimo 20, sempre deixando os títulos em tamanho maior.</a:t>
            </a:r>
          </a:p>
          <a:p>
            <a:r>
              <a:rPr lang="pt-BR" dirty="0" smtClean="0"/>
              <a:t>A apresentação não pode exceder o limite de </a:t>
            </a:r>
            <a:r>
              <a:rPr lang="pt-BR" dirty="0" smtClean="0">
                <a:solidFill>
                  <a:srgbClr val="0070C0"/>
                </a:solidFill>
              </a:rPr>
              <a:t>20 slides</a:t>
            </a:r>
            <a:r>
              <a:rPr lang="pt-BR" dirty="0" smtClean="0"/>
              <a:t>, incluindo a página de apresentação dos autores e as referências bibliográficas. </a:t>
            </a:r>
          </a:p>
          <a:p>
            <a:pPr marL="0" indent="0" algn="r">
              <a:buNone/>
            </a:pPr>
            <a:r>
              <a:rPr lang="pt-BR" dirty="0" smtClean="0">
                <a:solidFill>
                  <a:srgbClr val="0070C0"/>
                </a:solidFill>
              </a:rPr>
              <a:t>Comissão Organizadora</a:t>
            </a:r>
          </a:p>
        </p:txBody>
      </p:sp>
    </p:spTree>
    <p:extLst>
      <p:ext uri="{BB962C8B-B14F-4D97-AF65-F5344CB8AC3E}">
        <p14:creationId xmlns:p14="http://schemas.microsoft.com/office/powerpoint/2010/main" val="262732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r>
              <a:rPr lang="pt-BR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 brevemente a proposta do trabalho.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0" y="0"/>
            <a:ext cx="12192000" cy="0"/>
          </a:xfrm>
          <a:prstGeom prst="line">
            <a:avLst/>
          </a:prstGeom>
          <a:ln w="76200" cmpd="sng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61119"/>
            <a:ext cx="12192000" cy="12700"/>
          </a:xfrm>
          <a:prstGeom prst="line">
            <a:avLst/>
          </a:prstGeom>
          <a:ln w="762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0" y="73819"/>
            <a:ext cx="12192000" cy="0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0" y="92076"/>
            <a:ext cx="12192000" cy="0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8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  <a:endParaRPr lang="pt-BR" sz="40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Explicitar os objetivos gerais e específicos do seu trabalho.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33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Fundamentação teórica</a:t>
            </a:r>
            <a:endParaRPr lang="pt-BR" sz="44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Indicar os principais autores e teorias nas quais seu trabalho é baseado.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7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  <a:endParaRPr lang="pt-BR" sz="44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Informar, sucintamente, a metodologia adotada em sua pesquisa.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7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Discussão</a:t>
            </a:r>
            <a:r>
              <a:rPr lang="pt-BR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(resultados parciais ou finais)</a:t>
            </a:r>
            <a:endParaRPr lang="pt-BR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 os resultados obtidos até a data do evento ou uma discussão que surja do seu trabalho.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7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endParaRPr lang="pt-BR" sz="44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Desenvolva suas reflexões, enfatizando a pertinência do seu trabalho ser apresentada neste evento.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 Bibliográficas</a:t>
            </a:r>
            <a:endParaRPr lang="pt-BR" sz="44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Favor seguir as normas da ABNT.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Dicas: entre no site: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http://www.rexlab.ufsc.br:8080/more/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mecanismo online que facilita a organização de referências para utilização em trabalhos acadêmicos.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0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etropolitano">
  <a:themeElements>
    <a:clrScheme name="Personalizada 3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92D050"/>
      </a:accent1>
      <a:accent2>
        <a:srgbClr val="0070C0"/>
      </a:accent2>
      <a:accent3>
        <a:srgbClr val="FF0000"/>
      </a:accent3>
      <a:accent4>
        <a:srgbClr val="1568A0"/>
      </a:accent4>
      <a:accent5>
        <a:srgbClr val="00B050"/>
      </a:accent5>
      <a:accent6>
        <a:srgbClr val="FF2929"/>
      </a:accent6>
      <a:hlink>
        <a:srgbClr val="2D9AE3"/>
      </a:hlink>
      <a:folHlink>
        <a:srgbClr val="B482DA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308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Century Schoolbook</vt:lpstr>
      <vt:lpstr>Times New Roman</vt:lpstr>
      <vt:lpstr>Wingdings 2</vt:lpstr>
      <vt:lpstr>Office Theme</vt:lpstr>
      <vt:lpstr>Metropolitano</vt:lpstr>
      <vt:lpstr>View</vt:lpstr>
      <vt:lpstr>TÍTULO DA APRESENTAÇÃO: Subtítulo (se houver)</vt:lpstr>
      <vt:lpstr>Observações importantes:</vt:lpstr>
      <vt:lpstr>Introdução </vt:lpstr>
      <vt:lpstr>Objetivos</vt:lpstr>
      <vt:lpstr>Fundamentação teórica</vt:lpstr>
      <vt:lpstr>Metodologia</vt:lpstr>
      <vt:lpstr>Discussão (resultados parciais ou finais)</vt:lpstr>
      <vt:lpstr>Conclusão</vt:lpstr>
      <vt:lpstr>Referências Bibliográficas</vt:lpstr>
      <vt:lpstr>Agradecimentos (opcionais)</vt:lpstr>
    </vt:vector>
  </TitlesOfParts>
  <Company>FFLCH/USP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APRESENTAÇÃO: Subtítulo (se houver)</dc:title>
  <dc:creator>Regiane Jesus</dc:creator>
  <cp:lastModifiedBy>Centro de Línguas</cp:lastModifiedBy>
  <cp:revision>9</cp:revision>
  <dcterms:created xsi:type="dcterms:W3CDTF">2018-08-07T17:09:53Z</dcterms:created>
  <dcterms:modified xsi:type="dcterms:W3CDTF">2019-05-02T19:57:43Z</dcterms:modified>
</cp:coreProperties>
</file>